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22" d="100"/>
          <a:sy n="122" d="100"/>
        </p:scale>
        <p:origin x="114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EF8B2-E60E-4288-8F8E-17FE7E63FB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DC1B98-D7FF-45A7-A030-25A065D8D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B2A9A-8ACB-45E1-863A-99D148A20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C67DB-49D5-469C-BAE0-B033D8ED1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594ED-F3E0-40E3-9926-6655AC132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733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C0B8C-E87A-49F2-B49E-30A402036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0EDAD4-1A15-4992-99C6-5815809C9B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47090-4A66-45C0-B2D6-145AD6C1C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163D4-EECC-497A-8EE2-F69AED166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14582-D655-4BB9-A716-97A0F448C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13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162AF0-24DF-4210-9310-2B294CE941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626C66-03C9-4D73-A369-E2BD53117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8BE1E-75D9-408E-A50E-CEB053252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B4263-042B-4549-9A40-DA927C010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C9B23-9076-4715-81F9-567541F35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81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2D0E8-3C52-41BA-A33A-6FF3A7A6A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7E34C-6571-4E79-ABDD-69C8C6664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74697-7C57-4485-9D70-5AC826030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4466A-CC3D-444C-B79F-36963329E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B9AE5-4990-49CE-BCCD-18D4A6C96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71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2D14F-F9DA-4A24-A3DF-BE889CFD5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139767-B52A-44A2-A57E-26254AD43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F388B-9E0B-4C1A-A277-81CB37A35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3F492-C677-4E31-8983-BF5122175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20991-EB3A-4FDD-A90D-69C1F7E59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48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36F54-A824-474F-A05E-DF90BBFEF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00756-B508-4407-B15A-D5D4C293C5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963AE-0A6C-44DB-B365-932A92DF3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049E62-E750-4663-A55D-3C07E84DC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4B4D8-7E0E-4EAE-B47E-5AF34051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FDEC5-5D96-422A-A1BA-5780F75EA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72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BF65E-B9C9-4BFE-BEC1-1338855C9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965F8-D5B1-49FB-B8BD-C2B66EDD9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F9C4B-96A9-4E09-B76B-9EF0E2B846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E9223D-B486-4E81-BD5E-23AD0E020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D86CE5-D83A-4F0B-9646-2D55DECA0F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87FBCA-F9F5-428A-898B-27773236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75EFF0-31A6-4C42-A050-ADF285A59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261EA1-E55E-4D6E-B5C4-8F62AD30A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35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D560C-9E7C-4D05-9110-AC09F2836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FD9ED7-B1E4-4EB7-9DF7-31D7B29CB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506075-C8C3-41C4-9AD8-72E7B30AC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7A6EA-7A38-4462-8B4D-F41DF637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80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89D025-F513-4019-BA68-06FC35C8F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DCBDAF-AA33-4332-A208-6109F1872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7CFE55-42E4-430A-89D2-71B3558B9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345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B5C5A-854F-44FB-9999-C2F939B74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0F3A9-ABE1-40E3-AE13-45AAEE7B8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701064-C2C8-4EFD-BC8E-19FF678C9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0B41B-22E3-411E-AF89-6F0D0C4D3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F872E-63E0-4849-B027-3DF71CF4C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6698F7-D989-4ADF-927A-02D8EB3EE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14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0AFCD-10E5-4291-9024-541C9270A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1BC557-5947-40AC-8EDC-797D008F7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AE07E-2A56-43D5-9577-CEA5911BDD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22F2C-A41E-4EFB-B56F-945390020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B641C3-964D-42B0-93A8-006F74F8D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43A1F5-7C64-4D8F-AF55-D53022EE5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57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DBAA0C-2E00-4020-81FC-8F9956380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E959D-1CD7-43F0-AD95-D22D5FE0C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BA72D-95C9-45D9-8E5F-0C620FCCAB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B8F025-6FD9-4AA7-B32C-DC14E487EB7E}" type="datetimeFigureOut">
              <a:rPr lang="en-US" smtClean="0"/>
              <a:t>10/27/2020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AFCFC-BAEB-4C85-AC3A-80C304CF41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37503-DD33-4E0A-B5DF-395ED83675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90B28-59AF-4F73-9BE4-448C52AEF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053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7C11A8-5BCE-497A-8E74-AA2EE35FA6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62" t="45442" r="37844" b="28774"/>
          <a:stretch/>
        </p:blipFill>
        <p:spPr>
          <a:xfrm>
            <a:off x="3415323" y="3480776"/>
            <a:ext cx="1578708" cy="1768231"/>
          </a:xfrm>
          <a:prstGeom prst="rect">
            <a:avLst/>
          </a:prstGeom>
        </p:spPr>
      </p:pic>
      <p:pic>
        <p:nvPicPr>
          <p:cNvPr id="7" name="Picture 6" descr="A picture containing indoor, plane, sitting, train&#10;&#10;Description automatically generated">
            <a:extLst>
              <a:ext uri="{FF2B5EF4-FFF2-40B4-BE49-F238E27FC236}">
                <a16:creationId xmlns:a16="http://schemas.microsoft.com/office/drawing/2014/main" id="{5A077466-F0E3-462F-BA29-37729B1A56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212" t="37293" r="38604" b="18376"/>
          <a:stretch/>
        </p:blipFill>
        <p:spPr>
          <a:xfrm>
            <a:off x="5994400" y="3314868"/>
            <a:ext cx="1141046" cy="3040185"/>
          </a:xfrm>
          <a:prstGeom prst="rect">
            <a:avLst/>
          </a:prstGeom>
        </p:spPr>
      </p:pic>
      <p:pic>
        <p:nvPicPr>
          <p:cNvPr id="9" name="Picture 8" descr="A picture containing indoor, cat, sitting, laying&#10;&#10;Description automatically generated">
            <a:extLst>
              <a:ext uri="{FF2B5EF4-FFF2-40B4-BE49-F238E27FC236}">
                <a16:creationId xmlns:a16="http://schemas.microsoft.com/office/drawing/2014/main" id="{B210964E-9A20-407F-B065-A0362DE7301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" t="20285" r="21738" b="4559"/>
          <a:stretch/>
        </p:blipFill>
        <p:spPr>
          <a:xfrm>
            <a:off x="1008186" y="3429000"/>
            <a:ext cx="2134088" cy="2926053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E8FE957-C34A-437D-A7A1-56FA2542CC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453991"/>
              </p:ext>
            </p:extLst>
          </p:nvPr>
        </p:nvGraphicFramePr>
        <p:xfrm>
          <a:off x="766396" y="326622"/>
          <a:ext cx="4337050" cy="1853565"/>
        </p:xfrm>
        <a:graphic>
          <a:graphicData uri="http://schemas.openxmlformats.org/drawingml/2006/table">
            <a:tbl>
              <a:tblPr/>
              <a:tblGrid>
                <a:gridCol w="3309667">
                  <a:extLst>
                    <a:ext uri="{9D8B030D-6E8A-4147-A177-3AD203B41FA5}">
                      <a16:colId xmlns:a16="http://schemas.microsoft.com/office/drawing/2014/main" val="1161844801"/>
                    </a:ext>
                  </a:extLst>
                </a:gridCol>
                <a:gridCol w="1027383">
                  <a:extLst>
                    <a:ext uri="{9D8B030D-6E8A-4147-A177-3AD203B41FA5}">
                      <a16:colId xmlns:a16="http://schemas.microsoft.com/office/drawing/2014/main" val="2497889437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Mouse 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KX0573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8936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 of surgery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10/20/2020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110688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Date of Mortality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10/27/2020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4893052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Day 2 MRI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7211277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Day 7 Behavior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6089745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Received all the intended treatments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3561329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Visible signs of hemorrhage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7723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3156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30</Words>
  <Application>Microsoft Office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Dhanesha, Nirav A</dc:creator>
  <cp:lastModifiedBy>Dhanesha, Nirav A</cp:lastModifiedBy>
  <cp:revision>1</cp:revision>
  <dcterms:created xsi:type="dcterms:W3CDTF">2020-10-27T15:44:33Z</dcterms:created>
  <dcterms:modified xsi:type="dcterms:W3CDTF">2020-10-27T15:48:32Z</dcterms:modified>
</cp:coreProperties>
</file>

<file path=docProps/thumbnail.jpeg>
</file>